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5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1" d="100"/>
          <a:sy n="91" d="100"/>
        </p:scale>
        <p:origin x="370" y="-3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05D3C4-6289-6987-525F-B739DE2D9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BCCAF06-D312-47E1-93EF-2654825AE2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3BFDF0-9261-27BA-60AF-0C886652F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C6084-8E9C-468E-A2E8-0929C3397A47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9D5744-71FC-68E6-81FF-1180002E0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6514C3-C6A5-FFBA-0FFA-30E6B249D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3BA3-9B6B-4C0D-B36B-1036AC3ADB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137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19CC6-92A7-C2BF-9735-C61329F7D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D67A4B-6E11-D237-9264-045DFF385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90BD31-6657-F423-EABD-4D3C10281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C6084-8E9C-468E-A2E8-0929C3397A47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A799C5-E4EC-023E-44C3-33BD0770A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F6725F-B4CD-DAF6-C109-A3A144D6E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3BA3-9B6B-4C0D-B36B-1036AC3ADB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9154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DDDB07-AF17-0C17-CC83-284E36B62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C26753-4C68-F50A-2105-7DE1F3F3A1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5D6EE-9906-5685-D4D6-1B54534ED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C6084-8E9C-468E-A2E8-0929C3397A47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ABB11-5913-2415-E100-D896794A6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90F50E-D21D-6C6C-C4E3-9BAFE2EFE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3BA3-9B6B-4C0D-B36B-1036AC3ADB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857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9747C4-1A97-0D20-0871-3AAB0F7A2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7C935B-0EA5-57FB-6A74-2FE6596889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BEA2181-DCF3-B927-7EBA-BF425302BC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1A4259C-4F9F-7238-09E3-F587E38FD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C6084-8E9C-468E-A2E8-0929C3397A47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77E886-5A1C-A765-C697-0ABC9DC0A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0C534F-D1D7-CF06-88C6-634A9CA86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3BA3-9B6B-4C0D-B36B-1036AC3ADB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9945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AE3082-2519-E6B8-4C25-BBB7713B4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402748A-6C9C-9253-09CD-1A013BA18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EC3DCF0-D77C-A7BD-C19A-C7496530D8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6303557-CF08-E5F7-7851-A307A4471D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2F47266-20FC-F57C-2DFA-DB53C541A6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69CF42C-D548-7E40-45B3-33AD3DF1A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C6084-8E9C-468E-A2E8-0929C3397A47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E78C0C0-3215-4598-3E5D-ACB0A6B82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9340911-9F47-FD83-995A-A9BEDE103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3BA3-9B6B-4C0D-B36B-1036AC3ADB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4359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476EEA-9847-C435-0666-45BCD1A64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B30E4B7-FB2F-B9A3-311D-58A03E722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C6084-8E9C-468E-A2E8-0929C3397A47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ADF5042-048D-EB8C-B207-33B687E5C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9AA45F6-4E42-CE1B-2A7F-57F2F4E63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3BA3-9B6B-4C0D-B36B-1036AC3ADB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14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F906810-9C99-923A-249F-791EC21F6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C6084-8E9C-468E-A2E8-0929C3397A47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53601B2-D5BB-2B3C-2B4F-484698AAD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C46507-4584-6695-2F48-A1DD4C82D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3BA3-9B6B-4C0D-B36B-1036AC3ADB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58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8E32A7-5FC6-ABF8-1592-5F9109637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DD61CC-0AEC-BC7E-CE9B-E004D5C155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B5D9358-A24D-7B5A-8C31-AF62E8F3DC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852695B-DD61-A957-650C-42A5A8D89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C6084-8E9C-468E-A2E8-0929C3397A47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9B1A3F5-B579-C665-E36B-FEDFCCBC5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8F2011D-577D-B9DF-975C-B7389EE8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3BA3-9B6B-4C0D-B36B-1036AC3ADB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5543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B5A44-3DDC-77F3-1EBE-8536DA98E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A91564-33A0-E554-E8AE-B0DE8B06A1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42A5673-1E35-7DB7-D83C-0EAEC60495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141F54-BFED-E776-B6F0-58C632314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C6084-8E9C-468E-A2E8-0929C3397A47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049E57A-4B6D-D9B4-D190-2B29F20F8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C2DE621-E1B6-3780-DC05-67BF4888A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3BA3-9B6B-4C0D-B36B-1036AC3ADB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527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17FE25-3483-372B-C802-CCC722F51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EC51009-D89E-A76F-1901-CF4409C439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6DBA03-CB8C-FD17-10BD-B01E1A89E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C6084-8E9C-468E-A2E8-0929C3397A47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67A0A4-099F-F05D-3C04-4B27436E5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8D1637-8F8F-CEAD-0921-40EBDF747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3BA3-9B6B-4C0D-B36B-1036AC3ADB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8614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67C144C-D8DD-9285-8090-CC3998A4A7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D60C3AB-30CC-6A2B-FD53-6311A5C3E9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67D9136-DD34-1F94-2662-0CF135380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C6084-8E9C-468E-A2E8-0929C3397A47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4B7A873-A9E2-9D3D-6853-048D92BC4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3E3B76-CF12-D246-2790-1D1CDE978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3BA3-9B6B-4C0D-B36B-1036AC3ADB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700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B0C19F9-C770-6B24-CCAF-4EA96C546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0284365-012A-F565-3BD5-B7C9F5932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1307A7-C936-519D-F121-283CFA8FEE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CC6084-8E9C-468E-A2E8-0929C3397A47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9B708D-1581-F268-6854-6044A250FA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5D4A53-CA24-FFB7-1379-727024541A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863BA3-9B6B-4C0D-B36B-1036AC3ADB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4308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765620-E510-7A7F-8A35-B76DD766C51F}"/>
              </a:ext>
            </a:extLst>
          </p:cNvPr>
          <p:cNvSpPr txBox="1">
            <a:spLocks/>
          </p:cNvSpPr>
          <p:nvPr/>
        </p:nvSpPr>
        <p:spPr>
          <a:xfrm>
            <a:off x="1341438" y="226624"/>
            <a:ext cx="9144000" cy="10330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PROJET BOULARI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CA07A9-2C60-036D-23FF-90209A8A82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316" b="28027"/>
          <a:stretch/>
        </p:blipFill>
        <p:spPr>
          <a:xfrm>
            <a:off x="1740484" y="1376266"/>
            <a:ext cx="8345907" cy="4935894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DE81056F-3CB6-3092-C097-30701013A521}"/>
              </a:ext>
            </a:extLst>
          </p:cNvPr>
          <p:cNvSpPr/>
          <p:nvPr/>
        </p:nvSpPr>
        <p:spPr>
          <a:xfrm>
            <a:off x="3722914" y="3429000"/>
            <a:ext cx="4786604" cy="2262673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580181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7D4DC47-BCD2-FD43-435A-A585A570C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17"/>
            <a:ext cx="10515600" cy="1325563"/>
          </a:xfrm>
        </p:spPr>
        <p:txBody>
          <a:bodyPr/>
          <a:lstStyle/>
          <a:p>
            <a:pPr algn="ctr"/>
            <a:r>
              <a:rPr lang="fr-FR" dirty="0"/>
              <a:t>PROJET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7FB838A9-F6F1-C9A2-0736-AF4AF422BA4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dirty="0"/>
              <a:t>AVANT TRAVAUX :</a:t>
            </a:r>
          </a:p>
          <a:p>
            <a:r>
              <a:rPr lang="fr-FR" dirty="0"/>
              <a:t>- 02 habitations de type F2 </a:t>
            </a:r>
          </a:p>
          <a:p>
            <a:r>
              <a:rPr lang="fr-FR" dirty="0"/>
              <a:t>- aucune délimitation au sein de la parcelle </a:t>
            </a:r>
          </a:p>
          <a:p>
            <a:r>
              <a:rPr lang="fr-FR" dirty="0"/>
              <a:t>- un garage commun faisant la jonction des 2 habitations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BF1623C-AD2C-1D90-2CC3-52BE1A1B022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b="1" dirty="0"/>
              <a:t>APRES TRAVAUX : </a:t>
            </a:r>
          </a:p>
          <a:p>
            <a:r>
              <a:rPr lang="fr-FR" dirty="0"/>
              <a:t>- 02 habitations de type F4 : </a:t>
            </a:r>
          </a:p>
          <a:p>
            <a:r>
              <a:rPr lang="fr-FR" dirty="0"/>
              <a:t>- agrandissement pour passer de F2 à F4 par le biais d’une dalle, de la structure et de la toiture,</a:t>
            </a:r>
          </a:p>
          <a:p>
            <a:r>
              <a:rPr lang="fr-FR" dirty="0"/>
              <a:t>- délimitations de la superficie de chaque habitations</a:t>
            </a:r>
          </a:p>
        </p:txBody>
      </p:sp>
    </p:spTree>
    <p:extLst>
      <p:ext uri="{BB962C8B-B14F-4D97-AF65-F5344CB8AC3E}">
        <p14:creationId xmlns:p14="http://schemas.microsoft.com/office/powerpoint/2010/main" val="3409924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FF915AAD-E0F0-CCC1-7189-F3AF05A73D8E}"/>
              </a:ext>
            </a:extLst>
          </p:cNvPr>
          <p:cNvSpPr txBox="1">
            <a:spLocks/>
          </p:cNvSpPr>
          <p:nvPr/>
        </p:nvSpPr>
        <p:spPr>
          <a:xfrm>
            <a:off x="6546864" y="862763"/>
            <a:ext cx="3938574" cy="57980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200" b="1" dirty="0"/>
              <a:t>Légendes :</a:t>
            </a:r>
          </a:p>
          <a:p>
            <a:pPr algn="l"/>
            <a:r>
              <a:rPr lang="fr-FR" sz="1200" b="1" dirty="0"/>
              <a:t>         </a:t>
            </a:r>
          </a:p>
          <a:p>
            <a:pPr algn="l"/>
            <a:r>
              <a:rPr lang="fr-FR" sz="1200" b="1" dirty="0"/>
              <a:t>              délimitation de la parcelle d’environ 09 ares </a:t>
            </a:r>
          </a:p>
          <a:p>
            <a:pPr algn="l"/>
            <a:endParaRPr lang="fr-FR" sz="1200" b="1" dirty="0"/>
          </a:p>
          <a:p>
            <a:pPr algn="l"/>
            <a:endParaRPr lang="fr-FR" sz="1200" b="1" dirty="0"/>
          </a:p>
          <a:p>
            <a:pPr algn="l"/>
            <a:r>
              <a:rPr lang="fr-FR" sz="1200" b="1" u="sng" dirty="0"/>
              <a:t>Habitation 1 </a:t>
            </a:r>
          </a:p>
          <a:p>
            <a:pPr algn="l"/>
            <a:endParaRPr lang="fr-FR" sz="1200" b="1" dirty="0"/>
          </a:p>
          <a:p>
            <a:pPr algn="l"/>
            <a:endParaRPr lang="fr-FR" sz="1200" b="1" dirty="0"/>
          </a:p>
          <a:p>
            <a:pPr algn="l"/>
            <a:r>
              <a:rPr lang="fr-FR" sz="1200" b="1" dirty="0"/>
              <a:t>                  Habitation de type F2 inférieur à 70m2</a:t>
            </a:r>
          </a:p>
          <a:p>
            <a:pPr algn="l"/>
            <a:endParaRPr lang="fr-FR" sz="1200" b="1" dirty="0"/>
          </a:p>
          <a:p>
            <a:pPr algn="l"/>
            <a:endParaRPr lang="fr-FR" sz="1200" b="1" dirty="0"/>
          </a:p>
          <a:p>
            <a:pPr algn="l"/>
            <a:r>
              <a:rPr lang="fr-FR" sz="1200" b="1" dirty="0"/>
              <a:t>                             </a:t>
            </a:r>
            <a:r>
              <a:rPr lang="fr-FR" sz="1200" b="1" dirty="0" err="1"/>
              <a:t>veranda</a:t>
            </a:r>
            <a:endParaRPr lang="fr-FR" sz="1200" b="1" dirty="0"/>
          </a:p>
          <a:p>
            <a:pPr algn="l"/>
            <a:r>
              <a:rPr lang="fr-FR" sz="1200" b="1" dirty="0"/>
              <a:t>                                  </a:t>
            </a:r>
          </a:p>
          <a:p>
            <a:pPr algn="l"/>
            <a:r>
              <a:rPr lang="fr-FR" sz="1200" b="1" dirty="0"/>
              <a:t>                                     </a:t>
            </a:r>
          </a:p>
          <a:p>
            <a:pPr algn="l"/>
            <a:endParaRPr lang="fr-FR" sz="1200" b="1" dirty="0"/>
          </a:p>
          <a:p>
            <a:pPr algn="l"/>
            <a:r>
              <a:rPr lang="fr-FR" sz="1200" b="1" dirty="0"/>
              <a:t>               garage </a:t>
            </a:r>
          </a:p>
          <a:p>
            <a:pPr algn="l"/>
            <a:endParaRPr lang="fr-FR" sz="1200" b="1" dirty="0"/>
          </a:p>
          <a:p>
            <a:pPr algn="l"/>
            <a:endParaRPr lang="fr-FR" sz="1200" b="1" dirty="0"/>
          </a:p>
          <a:p>
            <a:pPr algn="l"/>
            <a:endParaRPr lang="fr-FR" sz="1200" b="1" dirty="0"/>
          </a:p>
          <a:p>
            <a:pPr algn="l"/>
            <a:r>
              <a:rPr lang="fr-FR" sz="1200" b="1" u="sng" dirty="0"/>
              <a:t>Habitation 2</a:t>
            </a:r>
          </a:p>
          <a:p>
            <a:pPr algn="l"/>
            <a:endParaRPr lang="fr-FR" sz="1200" b="1" dirty="0"/>
          </a:p>
          <a:p>
            <a:pPr algn="l"/>
            <a:endParaRPr lang="fr-FR" sz="1200" b="1" dirty="0"/>
          </a:p>
          <a:p>
            <a:pPr algn="l"/>
            <a:r>
              <a:rPr lang="fr-FR" sz="1200" b="1" dirty="0"/>
              <a:t>                           Habitation de type F2 inférieur à 90m2</a:t>
            </a:r>
          </a:p>
          <a:p>
            <a:pPr algn="l"/>
            <a:endParaRPr lang="fr-FR" sz="1200" b="1" dirty="0"/>
          </a:p>
          <a:p>
            <a:pPr algn="l"/>
            <a:endParaRPr lang="fr-FR" sz="1200" b="1" dirty="0"/>
          </a:p>
          <a:p>
            <a:pPr algn="l"/>
            <a:endParaRPr lang="fr-FR" sz="1200" b="1" dirty="0"/>
          </a:p>
          <a:p>
            <a:pPr algn="l"/>
            <a:endParaRPr lang="fr-FR" sz="1200" b="1" dirty="0"/>
          </a:p>
          <a:p>
            <a:pPr algn="l"/>
            <a:r>
              <a:rPr lang="fr-FR" sz="1200" b="1" dirty="0"/>
              <a:t>                             </a:t>
            </a:r>
            <a:r>
              <a:rPr lang="fr-FR" sz="1200" b="1" dirty="0" err="1"/>
              <a:t>veranda</a:t>
            </a:r>
            <a:endParaRPr lang="fr-FR" sz="1200" b="1" dirty="0"/>
          </a:p>
          <a:p>
            <a:pPr algn="l"/>
            <a:endParaRPr lang="fr-FR" sz="1200" b="1" dirty="0"/>
          </a:p>
          <a:p>
            <a:pPr algn="l"/>
            <a:r>
              <a:rPr lang="fr-FR" sz="1200" b="1" dirty="0"/>
              <a:t>                garage </a:t>
            </a:r>
          </a:p>
          <a:p>
            <a:pPr algn="l"/>
            <a:endParaRPr lang="fr-FR" sz="1200" b="1" dirty="0"/>
          </a:p>
          <a:p>
            <a:pPr algn="l"/>
            <a:endParaRPr lang="fr-FR" sz="1200" b="1" dirty="0"/>
          </a:p>
          <a:p>
            <a:pPr algn="l"/>
            <a:endParaRPr lang="fr-FR" sz="1200" b="1" dirty="0"/>
          </a:p>
          <a:p>
            <a:pPr algn="l"/>
            <a:endParaRPr lang="fr-FR" sz="1200" b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69D0A15-B209-60D9-2E88-32BE6C64B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583" y="862764"/>
            <a:ext cx="6134956" cy="488700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0D4333E-692A-572A-4E62-D39D2E92DE79}"/>
              </a:ext>
            </a:extLst>
          </p:cNvPr>
          <p:cNvSpPr/>
          <p:nvPr/>
        </p:nvSpPr>
        <p:spPr>
          <a:xfrm rot="21329237">
            <a:off x="1606040" y="2367081"/>
            <a:ext cx="3651367" cy="285299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459F5E9-5F21-FA09-9C37-75D9EFC96077}"/>
              </a:ext>
            </a:extLst>
          </p:cNvPr>
          <p:cNvCxnSpPr/>
          <p:nvPr/>
        </p:nvCxnSpPr>
        <p:spPr>
          <a:xfrm>
            <a:off x="6704156" y="1309532"/>
            <a:ext cx="226647" cy="148492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A92BF779-C7B9-C58D-4FED-ABD397424FC8}"/>
              </a:ext>
            </a:extLst>
          </p:cNvPr>
          <p:cNvSpPr/>
          <p:nvPr/>
        </p:nvSpPr>
        <p:spPr>
          <a:xfrm rot="21172487">
            <a:off x="3757513" y="2479502"/>
            <a:ext cx="850284" cy="94765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B459E3-C1CB-7BAD-F185-65F4E93E3603}"/>
              </a:ext>
            </a:extLst>
          </p:cNvPr>
          <p:cNvSpPr/>
          <p:nvPr/>
        </p:nvSpPr>
        <p:spPr>
          <a:xfrm>
            <a:off x="6628408" y="2095721"/>
            <a:ext cx="454291" cy="4586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n>
                  <a:solidFill>
                    <a:srgbClr val="FF0000"/>
                  </a:solidFill>
                </a:ln>
              </a:rPr>
              <a:t>      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28AA0F-4AC1-AAC6-0974-78D4E98EBD22}"/>
              </a:ext>
            </a:extLst>
          </p:cNvPr>
          <p:cNvSpPr/>
          <p:nvPr/>
        </p:nvSpPr>
        <p:spPr>
          <a:xfrm rot="21172487">
            <a:off x="3896440" y="3426644"/>
            <a:ext cx="773600" cy="16091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5DFFB1-7515-7DF3-44B8-B63FB98EF186}"/>
              </a:ext>
            </a:extLst>
          </p:cNvPr>
          <p:cNvSpPr/>
          <p:nvPr/>
        </p:nvSpPr>
        <p:spPr>
          <a:xfrm>
            <a:off x="6604860" y="2808494"/>
            <a:ext cx="773600" cy="16091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934B8F-C2F3-C638-02AC-522EE767F04E}"/>
              </a:ext>
            </a:extLst>
          </p:cNvPr>
          <p:cNvSpPr/>
          <p:nvPr/>
        </p:nvSpPr>
        <p:spPr>
          <a:xfrm rot="21172487">
            <a:off x="3475210" y="2232814"/>
            <a:ext cx="304070" cy="720113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550191-F087-EB07-32E0-57D8685CB38B}"/>
              </a:ext>
            </a:extLst>
          </p:cNvPr>
          <p:cNvSpPr/>
          <p:nvPr/>
        </p:nvSpPr>
        <p:spPr>
          <a:xfrm>
            <a:off x="6621426" y="3245761"/>
            <a:ext cx="304070" cy="720113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96B2A39-0CA4-E6DA-B98F-09571E48EEB3}"/>
              </a:ext>
            </a:extLst>
          </p:cNvPr>
          <p:cNvSpPr/>
          <p:nvPr/>
        </p:nvSpPr>
        <p:spPr>
          <a:xfrm rot="21172487">
            <a:off x="3184364" y="2255058"/>
            <a:ext cx="304070" cy="720113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n>
                  <a:solidFill>
                    <a:srgbClr val="FF0000"/>
                  </a:solidFill>
                </a:ln>
              </a:rPr>
              <a:t>                       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7C7CEFA-14F2-BC8B-C278-4BF002D19DAA}"/>
              </a:ext>
            </a:extLst>
          </p:cNvPr>
          <p:cNvSpPr/>
          <p:nvPr/>
        </p:nvSpPr>
        <p:spPr>
          <a:xfrm rot="21172487">
            <a:off x="1721805" y="2572928"/>
            <a:ext cx="1539120" cy="656815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40C154-2E48-4C52-EB8A-14621A1B65FE}"/>
              </a:ext>
            </a:extLst>
          </p:cNvPr>
          <p:cNvSpPr/>
          <p:nvPr/>
        </p:nvSpPr>
        <p:spPr>
          <a:xfrm>
            <a:off x="6585358" y="4519420"/>
            <a:ext cx="673192" cy="656815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0016F6D-7F60-F5B0-1A82-B288426DA0B4}"/>
              </a:ext>
            </a:extLst>
          </p:cNvPr>
          <p:cNvSpPr/>
          <p:nvPr/>
        </p:nvSpPr>
        <p:spPr>
          <a:xfrm rot="21172487">
            <a:off x="2517415" y="3181806"/>
            <a:ext cx="773600" cy="160917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B28505-142E-CCA3-4FE5-8054946BE744}"/>
              </a:ext>
            </a:extLst>
          </p:cNvPr>
          <p:cNvSpPr/>
          <p:nvPr/>
        </p:nvSpPr>
        <p:spPr>
          <a:xfrm>
            <a:off x="6621426" y="5420966"/>
            <a:ext cx="773600" cy="160917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C859530-E117-C644-C746-579CF11DEE16}"/>
              </a:ext>
            </a:extLst>
          </p:cNvPr>
          <p:cNvSpPr/>
          <p:nvPr/>
        </p:nvSpPr>
        <p:spPr>
          <a:xfrm>
            <a:off x="6704156" y="5761314"/>
            <a:ext cx="304070" cy="720113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n>
                  <a:solidFill>
                    <a:srgbClr val="FF0000"/>
                  </a:solidFill>
                </a:ln>
              </a:rPr>
              <a:t>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599790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E3152B-714D-A124-AEDA-2BD037A67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Projet travaux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F42592E-DF92-AF51-CAEE-CD28A1E7FF7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b="1" u="sng" dirty="0"/>
              <a:t>Habitation 01 : </a:t>
            </a:r>
          </a:p>
          <a:p>
            <a:r>
              <a:rPr lang="fr-FR" dirty="0"/>
              <a:t>- </a:t>
            </a:r>
            <a:r>
              <a:rPr lang="fr-FR" dirty="0" err="1"/>
              <a:t>detruire</a:t>
            </a:r>
            <a:r>
              <a:rPr lang="fr-FR" dirty="0"/>
              <a:t> le garage mitoyen,</a:t>
            </a:r>
          </a:p>
          <a:p>
            <a:r>
              <a:rPr lang="fr-FR" dirty="0"/>
              <a:t>- agrandissement pour passer de F2 en F4</a:t>
            </a:r>
          </a:p>
          <a:p>
            <a:endParaRPr lang="fr-FR" dirty="0"/>
          </a:p>
          <a:p>
            <a:r>
              <a:rPr lang="fr-FR" b="1" u="sng" dirty="0"/>
              <a:t>Habitation 02 : </a:t>
            </a:r>
          </a:p>
          <a:p>
            <a:r>
              <a:rPr lang="fr-FR" dirty="0"/>
              <a:t>- </a:t>
            </a:r>
            <a:r>
              <a:rPr lang="fr-FR" dirty="0" err="1"/>
              <a:t>detruire</a:t>
            </a:r>
            <a:r>
              <a:rPr lang="fr-FR" dirty="0"/>
              <a:t> le garage mitoyen,</a:t>
            </a:r>
          </a:p>
          <a:p>
            <a:r>
              <a:rPr lang="fr-FR" dirty="0"/>
              <a:t>- agrandissement pour passer de F2 en F4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4C187B4-DA74-06BF-2B0C-E54F6D3594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682" t="25811" r="11892"/>
          <a:stretch/>
        </p:blipFill>
        <p:spPr>
          <a:xfrm>
            <a:off x="729841" y="1825625"/>
            <a:ext cx="5289959" cy="398794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FF8578F-42A0-D340-3374-11B60649919D}"/>
              </a:ext>
            </a:extLst>
          </p:cNvPr>
          <p:cNvSpPr/>
          <p:nvPr/>
        </p:nvSpPr>
        <p:spPr>
          <a:xfrm rot="21239497">
            <a:off x="3553357" y="2244243"/>
            <a:ext cx="1270315" cy="119885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4F66F2-FEE5-EF22-BFDD-19DE91AFF8BA}"/>
              </a:ext>
            </a:extLst>
          </p:cNvPr>
          <p:cNvSpPr/>
          <p:nvPr/>
        </p:nvSpPr>
        <p:spPr>
          <a:xfrm>
            <a:off x="9139209" y="1755777"/>
            <a:ext cx="768190" cy="50772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9054C8-2FA7-84BF-068C-DE50B4DA5BC2}"/>
              </a:ext>
            </a:extLst>
          </p:cNvPr>
          <p:cNvSpPr/>
          <p:nvPr/>
        </p:nvSpPr>
        <p:spPr>
          <a:xfrm rot="21239497">
            <a:off x="1582401" y="2308758"/>
            <a:ext cx="1613028" cy="1198851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40E39A-23C8-9A1D-3716-1534459A0295}"/>
              </a:ext>
            </a:extLst>
          </p:cNvPr>
          <p:cNvSpPr/>
          <p:nvPr/>
        </p:nvSpPr>
        <p:spPr>
          <a:xfrm>
            <a:off x="9139209" y="4018327"/>
            <a:ext cx="768190" cy="759386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75379044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150</Words>
  <Application>Microsoft Office PowerPoint</Application>
  <PresentationFormat>Grand écran</PresentationFormat>
  <Paragraphs>54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Thème Office</vt:lpstr>
      <vt:lpstr>Présentation PowerPoint</vt:lpstr>
      <vt:lpstr>PROJET</vt:lpstr>
      <vt:lpstr>Présentation PowerPoint</vt:lpstr>
      <vt:lpstr>Projet travaux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Olivier Biau</dc:creator>
  <cp:lastModifiedBy>Olivier Biau</cp:lastModifiedBy>
  <cp:revision>2</cp:revision>
  <dcterms:created xsi:type="dcterms:W3CDTF">2026-03-18T21:33:01Z</dcterms:created>
  <dcterms:modified xsi:type="dcterms:W3CDTF">2026-03-18T21:57:09Z</dcterms:modified>
</cp:coreProperties>
</file>